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8F29"/>
    <a:srgbClr val="9028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396" y="42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074A3-F7FA-3A56-D2B8-F51CC82AE3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8A291E-CD5E-204D-807E-C476B78552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B7A3B8-139A-17B0-F104-33C2399EF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9993A-9F4C-D846-36F5-1A614A06E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7D1BA-A76F-FDF3-6E40-4AE669812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15367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4FBDFE-FD2C-0238-793D-CF95E915E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518AD3-2FEC-6FE9-456E-3946594686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A9C52E-91A5-0CEC-CC99-5B75B61BE5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186352-BD09-8EC3-8DB2-1ADCE6EE3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3D293-3EA1-2AED-F84B-1B60CCAA3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529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F272CB-ED82-F778-0311-92274A659D8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4E9958-6ED6-B594-49BA-60C76CE8E9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739767-5E27-7C00-6F60-374DD130D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FDD5C-7CBD-B309-C0BD-A732B2FD3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36DA0A-F20F-E542-E4BD-75F75F840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933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542E4-F2C7-5C64-90FC-FF6D3C6FC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19E63AD-9C7A-E2BE-43C0-66EDD4A5C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803D2A-A1F4-A707-3FF0-F28C0C4B2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0C04E2-D7AE-C958-7209-2CDCEA3923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C90F8B-492E-A618-517E-4D4B73B9E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157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303A7-7AE2-70A4-E8E9-C157E13D7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DA0228-9431-2BF5-05E5-263EC01B01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0982A-1D3D-EED6-E43B-340DD865FB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B03685-8E3C-0FEF-A781-E514126D1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AB0A76-3FBF-770F-13B8-99F54BF86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492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AF05FA-C2B0-2245-6DAB-308DAF8B7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3F7347-C3D0-A942-05F7-EA6C0003F7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C4F10E-3715-15CF-D605-500716E9FF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9C3AC2-FDEF-86D4-A466-450FF2956E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519D19-61AC-3344-0B8C-F134145B98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143FFD-C433-DD45-3D00-50B257AA0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405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8FFB8-429A-98C7-ECD9-DB207054DC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156123-3186-E208-5F93-29BFF2BF6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8A06A5-F336-D59E-25D5-1B52234AD2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655B63D-0941-16C7-F080-448FABCB45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4A9134-6050-DA14-E800-CD49227742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C0EEAB-19F4-5373-8089-756ED6B1FB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BE6CE0-3296-DE73-B439-DF1BADD15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09B00-9E02-242E-12D3-E5BE5371F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3458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A0C16-C42C-CEE5-2489-3899E78A4E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601F3C-3ADC-D2C3-0E83-DE3F426E59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0C9183-F12D-5842-AE99-63B0BFFBEF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9320B4-2BE1-7D1F-6888-7663B97A3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055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1CB2AB-8BD7-3FB1-F64E-FBEC08431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05446C-5096-E2DB-81E3-6C41229AC4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2563F8-9B7D-25C0-B188-0A227687C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559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F53B2F-4923-1BAC-C7C8-E209F86F4D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029170-8044-53FB-3B63-725946D77C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5EA76D-D9BA-AFD3-4AE7-DBF6A3D878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5828E0-D174-A62A-06D2-35FCDCF31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23EF22-216E-3F15-D1DF-3F2EE7B99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5623BA-BDC2-6142-CECD-B86F3C626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7017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EA6D63-D2AD-5CAA-AC96-A21A7BABA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C2ACE4-05E1-D0DA-0E1A-D9A038377C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7F2E0D-19FE-1B6C-BB2F-D5E5F82023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F3C913-1379-2D1F-A577-6251FC2B7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1E08B3-3298-B3BF-ACB8-93C011ECF6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7E091F-EB2A-4F47-D075-B13A5CEBA3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470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F4F7E8-42C5-26E5-BE52-E07132504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7671E1-F790-F36B-82C1-4964E9FDA5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3A1610-6474-EB39-8FD6-34FACAE9EA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C1272A-3F21-4492-A332-956ADB8459D1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F8D7A7-A9C0-41AE-C65C-453A37B7188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9C469E-C016-8E94-5032-BB1A55AAB9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9E848D-4627-4EA9-B4DD-1E715D2BFFF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851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>
            <a:extLst>
              <a:ext uri="{FF2B5EF4-FFF2-40B4-BE49-F238E27FC236}">
                <a16:creationId xmlns:a16="http://schemas.microsoft.com/office/drawing/2014/main" id="{3BDDC824-E7AD-C112-F187-643F1FEB76C3}"/>
              </a:ext>
            </a:extLst>
          </p:cNvPr>
          <p:cNvGrpSpPr/>
          <p:nvPr/>
        </p:nvGrpSpPr>
        <p:grpSpPr>
          <a:xfrm>
            <a:off x="-3208419" y="-8220270"/>
            <a:ext cx="14358501" cy="14836683"/>
            <a:chOff x="-3208419" y="-8220270"/>
            <a:chExt cx="14358501" cy="14836683"/>
          </a:xfrm>
        </p:grpSpPr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F1F6DC12-9B19-A2F9-E66B-0675FAE0F2AB}"/>
                </a:ext>
              </a:extLst>
            </p:cNvPr>
            <p:cNvGrpSpPr/>
            <p:nvPr/>
          </p:nvGrpSpPr>
          <p:grpSpPr>
            <a:xfrm>
              <a:off x="-3208419" y="-8220270"/>
              <a:ext cx="14358501" cy="14836683"/>
              <a:chOff x="-3208419" y="-8220270"/>
              <a:chExt cx="14358501" cy="14836683"/>
            </a:xfrm>
          </p:grpSpPr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6E8A5CAB-3615-28F3-29E4-F207F760B96F}"/>
                  </a:ext>
                </a:extLst>
              </p:cNvPr>
              <p:cNvGrpSpPr/>
              <p:nvPr/>
            </p:nvGrpSpPr>
            <p:grpSpPr>
              <a:xfrm>
                <a:off x="-3191072" y="-8174005"/>
                <a:ext cx="14323811" cy="14790418"/>
                <a:chOff x="-3191072" y="-8174005"/>
                <a:chExt cx="14323811" cy="14790418"/>
              </a:xfrm>
            </p:grpSpPr>
            <p:grpSp>
              <p:nvGrpSpPr>
                <p:cNvPr id="57" name="Group 56">
                  <a:extLst>
                    <a:ext uri="{FF2B5EF4-FFF2-40B4-BE49-F238E27FC236}">
                      <a16:creationId xmlns:a16="http://schemas.microsoft.com/office/drawing/2014/main" id="{CB0E7F08-8122-29F8-D290-A1128CC23A46}"/>
                    </a:ext>
                  </a:extLst>
                </p:cNvPr>
                <p:cNvGrpSpPr/>
                <p:nvPr/>
              </p:nvGrpSpPr>
              <p:grpSpPr>
                <a:xfrm>
                  <a:off x="-3191072" y="-8174005"/>
                  <a:ext cx="14323811" cy="14790418"/>
                  <a:chOff x="942390" y="-8397939"/>
                  <a:chExt cx="14323811" cy="14790418"/>
                </a:xfrm>
              </p:grpSpPr>
              <p:grpSp>
                <p:nvGrpSpPr>
                  <p:cNvPr id="54" name="Group 53">
                    <a:extLst>
                      <a:ext uri="{FF2B5EF4-FFF2-40B4-BE49-F238E27FC236}">
                        <a16:creationId xmlns:a16="http://schemas.microsoft.com/office/drawing/2014/main" id="{0A58DD92-073A-23A9-4595-A8EB7DFEDAB9}"/>
                      </a:ext>
                    </a:extLst>
                  </p:cNvPr>
                  <p:cNvGrpSpPr/>
                  <p:nvPr/>
                </p:nvGrpSpPr>
                <p:grpSpPr>
                  <a:xfrm>
                    <a:off x="942391" y="-8397939"/>
                    <a:ext cx="14323810" cy="9657142"/>
                    <a:chOff x="219716" y="258934"/>
                    <a:chExt cx="14323810" cy="9657142"/>
                  </a:xfrm>
                </p:grpSpPr>
                <p:grpSp>
                  <p:nvGrpSpPr>
                    <p:cNvPr id="42" name="Group 41">
                      <a:extLst>
                        <a:ext uri="{FF2B5EF4-FFF2-40B4-BE49-F238E27FC236}">
                          <a16:creationId xmlns:a16="http://schemas.microsoft.com/office/drawing/2014/main" id="{CC685A97-89AF-59D6-E71C-D832A8C75E1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716" y="258934"/>
                      <a:ext cx="7161905" cy="4828571"/>
                      <a:chOff x="2515047" y="1014714"/>
                      <a:chExt cx="7161905" cy="4828571"/>
                    </a:xfrm>
                  </p:grpSpPr>
                  <p:pic>
                    <p:nvPicPr>
                      <p:cNvPr id="43" name="Picture 42">
                        <a:extLst>
                          <a:ext uri="{FF2B5EF4-FFF2-40B4-BE49-F238E27FC236}">
                            <a16:creationId xmlns:a16="http://schemas.microsoft.com/office/drawing/2014/main" id="{6477FD52-F82E-CCA0-A208-2E9679D26290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515047" y="1014714"/>
                        <a:ext cx="7161905" cy="4828571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44" name="TextBox 43">
                        <a:extLst>
                          <a:ext uri="{FF2B5EF4-FFF2-40B4-BE49-F238E27FC236}">
                            <a16:creationId xmlns:a16="http://schemas.microsoft.com/office/drawing/2014/main" id="{0E61DFE9-8C25-F96C-FD29-50FB18A77393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937727" y="4169538"/>
                        <a:ext cx="1312409" cy="161582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GB" sz="1100" dirty="0"/>
                          <a:t>Dataset        </a:t>
                        </a:r>
                        <a:r>
                          <a:rPr lang="en-GB" sz="1100" dirty="0" err="1"/>
                          <a:t>cor</a:t>
                        </a:r>
                        <a:endParaRPr lang="en-GB" sz="1100" dirty="0"/>
                      </a:p>
                      <a:p>
                        <a:r>
                          <a:rPr lang="en-GB" sz="1100" dirty="0"/>
                          <a:t>PXD000923 0.942</a:t>
                        </a:r>
                      </a:p>
                      <a:p>
                        <a:r>
                          <a:rPr lang="en-GB" sz="1100" dirty="0"/>
                          <a:t>PXD002222 0.920</a:t>
                        </a:r>
                      </a:p>
                      <a:p>
                        <a:r>
                          <a:rPr lang="en-GB" sz="1100" dirty="0"/>
                          <a:t>PXD002756 0.840</a:t>
                        </a:r>
                      </a:p>
                      <a:p>
                        <a:r>
                          <a:rPr lang="en-GB" sz="1100" dirty="0"/>
                          <a:t>PXD004705 0.931</a:t>
                        </a:r>
                      </a:p>
                      <a:p>
                        <a:r>
                          <a:rPr lang="en-GB" sz="1100" dirty="0"/>
                          <a:t>PXD004939 0.930</a:t>
                        </a:r>
                      </a:p>
                      <a:p>
                        <a:r>
                          <a:rPr lang="en-GB" sz="1100" dirty="0"/>
                          <a:t>PXD005241 0.891</a:t>
                        </a:r>
                      </a:p>
                      <a:p>
                        <a:r>
                          <a:rPr lang="en-GB" sz="1100" dirty="0"/>
                          <a:t>PXD012764 0.811</a:t>
                        </a:r>
                      </a:p>
                      <a:p>
                        <a:r>
                          <a:rPr lang="en-GB" sz="1100" dirty="0"/>
                          <a:t>PXD019291 0.871</a:t>
                        </a:r>
                      </a:p>
                    </p:txBody>
                  </p:sp>
                </p:grpSp>
                <p:grpSp>
                  <p:nvGrpSpPr>
                    <p:cNvPr id="45" name="Group 44">
                      <a:extLst>
                        <a:ext uri="{FF2B5EF4-FFF2-40B4-BE49-F238E27FC236}">
                          <a16:creationId xmlns:a16="http://schemas.microsoft.com/office/drawing/2014/main" id="{A8B60954-03DD-8C20-3BC0-30F4A72C350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381621" y="258934"/>
                      <a:ext cx="7161905" cy="4828571"/>
                      <a:chOff x="2515047" y="941235"/>
                      <a:chExt cx="7161905" cy="4828571"/>
                    </a:xfrm>
                  </p:grpSpPr>
                  <p:pic>
                    <p:nvPicPr>
                      <p:cNvPr id="46" name="Picture 45">
                        <a:extLst>
                          <a:ext uri="{FF2B5EF4-FFF2-40B4-BE49-F238E27FC236}">
                            <a16:creationId xmlns:a16="http://schemas.microsoft.com/office/drawing/2014/main" id="{9BB5F294-6DBE-F13C-58ED-2B50BB3181DA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515047" y="941235"/>
                        <a:ext cx="7161905" cy="4828571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47" name="TextBox 46">
                        <a:extLst>
                          <a:ext uri="{FF2B5EF4-FFF2-40B4-BE49-F238E27FC236}">
                            <a16:creationId xmlns:a16="http://schemas.microsoft.com/office/drawing/2014/main" id="{04BAD83D-50C0-F69D-836E-3C4E279AA2B6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962220" y="4047075"/>
                        <a:ext cx="1247094" cy="161582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GB" sz="1100" dirty="0"/>
                          <a:t> Dataset        </a:t>
                        </a:r>
                        <a:r>
                          <a:rPr lang="en-GB" sz="1100" dirty="0" err="1"/>
                          <a:t>cor</a:t>
                        </a:r>
                        <a:endParaRPr lang="en-GB" sz="1100" dirty="0"/>
                      </a:p>
                      <a:p>
                        <a:r>
                          <a:rPr lang="en-GB" sz="1100" dirty="0"/>
                          <a:t>PXD000923 0.972</a:t>
                        </a:r>
                      </a:p>
                      <a:p>
                        <a:r>
                          <a:rPr lang="en-GB" sz="1100" dirty="0"/>
                          <a:t>PXD002222 0.942</a:t>
                        </a:r>
                      </a:p>
                      <a:p>
                        <a:r>
                          <a:rPr lang="en-GB" sz="1100" dirty="0"/>
                          <a:t>PXD002756 0.946</a:t>
                        </a:r>
                      </a:p>
                      <a:p>
                        <a:r>
                          <a:rPr lang="en-GB" sz="1100" dirty="0"/>
                          <a:t>PXD004705 0.960</a:t>
                        </a:r>
                      </a:p>
                      <a:p>
                        <a:r>
                          <a:rPr lang="en-GB" sz="1100" dirty="0"/>
                          <a:t>PXD004939 0.959</a:t>
                        </a:r>
                      </a:p>
                      <a:p>
                        <a:r>
                          <a:rPr lang="en-GB" sz="1100" dirty="0"/>
                          <a:t>PXD005241 0.941</a:t>
                        </a:r>
                      </a:p>
                      <a:p>
                        <a:r>
                          <a:rPr lang="en-GB" sz="1100" dirty="0"/>
                          <a:t>PXD012764 0.886</a:t>
                        </a:r>
                      </a:p>
                      <a:p>
                        <a:r>
                          <a:rPr lang="en-GB" sz="1100" dirty="0"/>
                          <a:t>PXD019291 0.904</a:t>
                        </a:r>
                      </a:p>
                    </p:txBody>
                  </p:sp>
                </p:grpSp>
                <p:grpSp>
                  <p:nvGrpSpPr>
                    <p:cNvPr id="48" name="Group 47">
                      <a:extLst>
                        <a:ext uri="{FF2B5EF4-FFF2-40B4-BE49-F238E27FC236}">
                          <a16:creationId xmlns:a16="http://schemas.microsoft.com/office/drawing/2014/main" id="{686C6961-4DCE-A884-FE16-3F066683CA5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19716" y="5087505"/>
                      <a:ext cx="7161905" cy="4828571"/>
                      <a:chOff x="2515047" y="1014714"/>
                      <a:chExt cx="7161905" cy="4828571"/>
                    </a:xfrm>
                  </p:grpSpPr>
                  <p:pic>
                    <p:nvPicPr>
                      <p:cNvPr id="49" name="Picture 48">
                        <a:extLst>
                          <a:ext uri="{FF2B5EF4-FFF2-40B4-BE49-F238E27FC236}">
                            <a16:creationId xmlns:a16="http://schemas.microsoft.com/office/drawing/2014/main" id="{653ECDF5-9693-7F31-BB46-B6459662240E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15047" y="1014714"/>
                        <a:ext cx="7161905" cy="4828571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50" name="TextBox 49">
                        <a:extLst>
                          <a:ext uri="{FF2B5EF4-FFF2-40B4-BE49-F238E27FC236}">
                            <a16:creationId xmlns:a16="http://schemas.microsoft.com/office/drawing/2014/main" id="{1753A0B9-37F5-FA9A-F1EF-6C189E0B5969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981271" y="4153211"/>
                        <a:ext cx="1342343" cy="161582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GB" sz="1100" dirty="0"/>
                          <a:t>Dataset        </a:t>
                        </a:r>
                        <a:r>
                          <a:rPr lang="en-GB" sz="1100" dirty="0" err="1"/>
                          <a:t>cor</a:t>
                        </a:r>
                        <a:endParaRPr lang="en-GB" sz="1100" dirty="0"/>
                      </a:p>
                      <a:p>
                        <a:r>
                          <a:rPr lang="en-GB" sz="1100" dirty="0"/>
                          <a:t>PXD000923 0.842</a:t>
                        </a:r>
                      </a:p>
                      <a:p>
                        <a:r>
                          <a:rPr lang="en-GB" sz="1100" dirty="0"/>
                          <a:t>PXD002222 0.942</a:t>
                        </a:r>
                      </a:p>
                      <a:p>
                        <a:r>
                          <a:rPr lang="en-GB" sz="1100" dirty="0"/>
                          <a:t>PXD002756 0.776</a:t>
                        </a:r>
                      </a:p>
                      <a:p>
                        <a:r>
                          <a:rPr lang="en-GB" sz="1100" dirty="0"/>
                          <a:t>PXD004705 0.961</a:t>
                        </a:r>
                      </a:p>
                      <a:p>
                        <a:r>
                          <a:rPr lang="en-GB" sz="1100" dirty="0"/>
                          <a:t>PXD004939 0.963</a:t>
                        </a:r>
                      </a:p>
                      <a:p>
                        <a:r>
                          <a:rPr lang="en-GB" sz="1100" dirty="0"/>
                          <a:t>PXD005241 0.919</a:t>
                        </a:r>
                      </a:p>
                      <a:p>
                        <a:r>
                          <a:rPr lang="en-GB" sz="1100" dirty="0"/>
                          <a:t>PXD012764 0.857</a:t>
                        </a:r>
                      </a:p>
                      <a:p>
                        <a:r>
                          <a:rPr lang="en-GB" sz="1100" dirty="0"/>
                          <a:t>PXD019291 0.897</a:t>
                        </a:r>
                      </a:p>
                    </p:txBody>
                  </p:sp>
                </p:grpSp>
                <p:grpSp>
                  <p:nvGrpSpPr>
                    <p:cNvPr id="51" name="Group 50">
                      <a:extLst>
                        <a:ext uri="{FF2B5EF4-FFF2-40B4-BE49-F238E27FC236}">
                          <a16:creationId xmlns:a16="http://schemas.microsoft.com/office/drawing/2014/main" id="{32176981-3054-158E-567E-8F8FB3C327E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7381620" y="5087504"/>
                      <a:ext cx="7161905" cy="4828571"/>
                      <a:chOff x="2515047" y="1014714"/>
                      <a:chExt cx="7161905" cy="4828571"/>
                    </a:xfrm>
                  </p:grpSpPr>
                  <p:pic>
                    <p:nvPicPr>
                      <p:cNvPr id="52" name="Picture 51">
                        <a:extLst>
                          <a:ext uri="{FF2B5EF4-FFF2-40B4-BE49-F238E27FC236}">
                            <a16:creationId xmlns:a16="http://schemas.microsoft.com/office/drawing/2014/main" id="{1CFDB52F-DFED-3FBC-D33B-A5CF23F04406}"/>
                          </a:ext>
                        </a:extLst>
                      </p:cNvPr>
                      <p:cNvPicPr>
                        <a:picLocks noChangeAspect="1"/>
                      </p:cNvPicPr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515047" y="1014714"/>
                        <a:ext cx="7161905" cy="4828571"/>
                      </a:xfrm>
                      <a:prstGeom prst="rect">
                        <a:avLst/>
                      </a:prstGeom>
                    </p:spPr>
                  </p:pic>
                  <p:sp>
                    <p:nvSpPr>
                      <p:cNvPr id="53" name="TextBox 52">
                        <a:extLst>
                          <a:ext uri="{FF2B5EF4-FFF2-40B4-BE49-F238E27FC236}">
                            <a16:creationId xmlns:a16="http://schemas.microsoft.com/office/drawing/2014/main" id="{243E448C-9BB6-8508-AF2A-BC090C716EC7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954057" y="4145046"/>
                        <a:ext cx="1230766" cy="1615827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square">
                        <a:spAutoFit/>
                      </a:bodyPr>
                      <a:lstStyle/>
                      <a:p>
                        <a:r>
                          <a:rPr lang="en-GB" sz="1100" dirty="0"/>
                          <a:t>Dataset         </a:t>
                        </a:r>
                        <a:r>
                          <a:rPr lang="en-GB" sz="1100" dirty="0" err="1"/>
                          <a:t>cor</a:t>
                        </a:r>
                        <a:endParaRPr lang="en-GB" sz="1100" dirty="0"/>
                      </a:p>
                      <a:p>
                        <a:r>
                          <a:rPr lang="en-GB" sz="1100" dirty="0"/>
                          <a:t>PXD000923 0.970</a:t>
                        </a:r>
                      </a:p>
                      <a:p>
                        <a:r>
                          <a:rPr lang="en-GB" sz="1100" dirty="0"/>
                          <a:t>PXD002222 0.896</a:t>
                        </a:r>
                      </a:p>
                      <a:p>
                        <a:r>
                          <a:rPr lang="en-GB" sz="1100" dirty="0"/>
                          <a:t>PXD002756 0.921</a:t>
                        </a:r>
                      </a:p>
                      <a:p>
                        <a:r>
                          <a:rPr lang="en-GB" sz="1100" dirty="0"/>
                          <a:t>PXD004705 0.928</a:t>
                        </a:r>
                      </a:p>
                      <a:p>
                        <a:r>
                          <a:rPr lang="en-GB" sz="1100" dirty="0"/>
                          <a:t>PXD004939 0.922</a:t>
                        </a:r>
                      </a:p>
                      <a:p>
                        <a:r>
                          <a:rPr lang="en-GB" sz="1100" dirty="0"/>
                          <a:t>PXD005241 0.908</a:t>
                        </a:r>
                      </a:p>
                      <a:p>
                        <a:r>
                          <a:rPr lang="en-GB" sz="1100" dirty="0"/>
                          <a:t>PXD012764 0.853</a:t>
                        </a:r>
                      </a:p>
                      <a:p>
                        <a:r>
                          <a:rPr lang="en-GB" sz="1100" dirty="0"/>
                          <a:t>PXD019291 0.839</a:t>
                        </a:r>
                      </a:p>
                    </p:txBody>
                  </p:sp>
                </p:grpSp>
              </p:grpSp>
              <p:pic>
                <p:nvPicPr>
                  <p:cNvPr id="56" name="Picture 55">
                    <a:extLst>
                      <a:ext uri="{FF2B5EF4-FFF2-40B4-BE49-F238E27FC236}">
                        <a16:creationId xmlns:a16="http://schemas.microsoft.com/office/drawing/2014/main" id="{6E678480-7A3C-9ECB-2BE4-893D9D821CC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942390" y="1259202"/>
                    <a:ext cx="7161905" cy="5133277"/>
                  </a:xfrm>
                  <a:prstGeom prst="rect">
                    <a:avLst/>
                  </a:prstGeom>
                </p:spPr>
              </p:pic>
            </p:grpSp>
            <p:pic>
              <p:nvPicPr>
                <p:cNvPr id="60" name="Picture 59">
                  <a:extLst>
                    <a:ext uri="{FF2B5EF4-FFF2-40B4-BE49-F238E27FC236}">
                      <a16:creationId xmlns:a16="http://schemas.microsoft.com/office/drawing/2014/main" id="{ED908D52-A893-546E-E55A-EDFB4DFD20F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970832" y="1477040"/>
                  <a:ext cx="7161904" cy="5133277"/>
                </a:xfrm>
                <a:prstGeom prst="rect">
                  <a:avLst/>
                </a:prstGeom>
              </p:spPr>
            </p:pic>
          </p:grp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F6FDE681-CE50-FC56-0E2D-C2E11E2A0268}"/>
                  </a:ext>
                </a:extLst>
              </p:cNvPr>
              <p:cNvSpPr txBox="1"/>
              <p:nvPr/>
            </p:nvSpPr>
            <p:spPr>
              <a:xfrm>
                <a:off x="3988177" y="-8220269"/>
                <a:ext cx="7161905" cy="14807681"/>
              </a:xfrm>
              <a:prstGeom prst="rect">
                <a:avLst/>
              </a:prstGeom>
              <a:noFill/>
              <a:ln w="38100">
                <a:solidFill>
                  <a:srgbClr val="902889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en-GB" dirty="0"/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F21FD908-A576-0A81-E836-1219A66622F0}"/>
                  </a:ext>
                </a:extLst>
              </p:cNvPr>
              <p:cNvSpPr txBox="1"/>
              <p:nvPr/>
            </p:nvSpPr>
            <p:spPr>
              <a:xfrm>
                <a:off x="-3208419" y="-8220270"/>
                <a:ext cx="7161905" cy="14807681"/>
              </a:xfrm>
              <a:prstGeom prst="rect">
                <a:avLst/>
              </a:prstGeom>
              <a:noFill/>
              <a:ln w="38100">
                <a:solidFill>
                  <a:srgbClr val="2E8F29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en-GB" dirty="0"/>
              </a:p>
            </p:txBody>
          </p:sp>
        </p:grp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16B07AE3-A46D-A31A-4E27-4D09D3B6BDCB}"/>
                </a:ext>
              </a:extLst>
            </p:cNvPr>
            <p:cNvGrpSpPr/>
            <p:nvPr/>
          </p:nvGrpSpPr>
          <p:grpSpPr>
            <a:xfrm>
              <a:off x="1696655" y="-4916834"/>
              <a:ext cx="7798869" cy="10297794"/>
              <a:chOff x="1696655" y="-4916834"/>
              <a:chExt cx="7798869" cy="10297794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98CEA40-F194-B370-7A3D-B8A844271226}"/>
                  </a:ext>
                </a:extLst>
              </p:cNvPr>
              <p:cNvSpPr txBox="1"/>
              <p:nvPr/>
            </p:nvSpPr>
            <p:spPr>
              <a:xfrm>
                <a:off x="1763971" y="-4916834"/>
                <a:ext cx="5784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MQ</a:t>
                </a: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C6B2D493-2B38-5E70-88C5-1DB1D744EB19}"/>
                  </a:ext>
                </a:extLst>
              </p:cNvPr>
              <p:cNvSpPr txBox="1"/>
              <p:nvPr/>
            </p:nvSpPr>
            <p:spPr>
              <a:xfrm>
                <a:off x="8917026" y="-4916834"/>
                <a:ext cx="5784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MQ</a:t>
                </a:r>
              </a:p>
            </p:txBody>
          </p:sp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0AC1CBF7-BDEF-E0D5-0FD3-5C73AFE92EF2}"/>
                  </a:ext>
                </a:extLst>
              </p:cNvPr>
              <p:cNvSpPr txBox="1"/>
              <p:nvPr/>
            </p:nvSpPr>
            <p:spPr>
              <a:xfrm>
                <a:off x="1763971" y="-88263"/>
                <a:ext cx="5784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PD</a:t>
                </a:r>
              </a:p>
            </p:txBody>
          </p: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E028B420-3992-9F20-DE89-A3C36B4C16B9}"/>
                  </a:ext>
                </a:extLst>
              </p:cNvPr>
              <p:cNvSpPr txBox="1"/>
              <p:nvPr/>
            </p:nvSpPr>
            <p:spPr>
              <a:xfrm>
                <a:off x="8917026" y="-88263"/>
                <a:ext cx="5784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PD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2766F6DA-FA3F-FAF5-5BC0-DBA79CF0B93A}"/>
                  </a:ext>
                </a:extLst>
              </p:cNvPr>
              <p:cNvSpPr txBox="1"/>
              <p:nvPr/>
            </p:nvSpPr>
            <p:spPr>
              <a:xfrm>
                <a:off x="8873253" y="5011628"/>
                <a:ext cx="5784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TPP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F58BC7C9-F331-BEA9-E632-7D8C6CCF158A}"/>
                  </a:ext>
                </a:extLst>
              </p:cNvPr>
              <p:cNvSpPr txBox="1"/>
              <p:nvPr/>
            </p:nvSpPr>
            <p:spPr>
              <a:xfrm>
                <a:off x="1696655" y="5011628"/>
                <a:ext cx="57849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/>
                  <a:t>TPP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53546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1460</TotalTime>
  <Words>79</Words>
  <Application>Microsoft Office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 Camacho, Oscar Jorge</dc:creator>
  <cp:lastModifiedBy>Martin Camacho, Oscar Jorge</cp:lastModifiedBy>
  <cp:revision>7</cp:revision>
  <dcterms:created xsi:type="dcterms:W3CDTF">2023-11-07T11:55:41Z</dcterms:created>
  <dcterms:modified xsi:type="dcterms:W3CDTF">2023-11-08T12:16:10Z</dcterms:modified>
</cp:coreProperties>
</file>